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</p:sldMasterIdLst>
  <p:sldIdLst>
    <p:sldId id="256" r:id="rId7"/>
    <p:sldId id="257" r:id="rId8"/>
    <p:sldId id="258" r:id="rId9"/>
    <p:sldId id="266" r:id="rId10"/>
    <p:sldId id="259" r:id="rId11"/>
    <p:sldId id="260" r:id="rId12"/>
    <p:sldId id="262" r:id="rId13"/>
    <p:sldId id="263" r:id="rId14"/>
    <p:sldId id="264" r:id="rId15"/>
    <p:sldId id="265" r:id="rId16"/>
    <p:sldId id="267" r:id="rId17"/>
    <p:sldId id="261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yandsearch?clid=9582&amp;text=&#1089;&#1080;&#1084;&#1084;&#1077;&#1090;&#1088;&#1080;&#1103;&amp;l10n=ru&amp;lr=76" TargetMode="External"/><Relationship Id="rId2" Type="http://schemas.openxmlformats.org/officeDocument/2006/relationships/hyperlink" Target="http://images.yandex.ru/yandsearch?source=wiz&amp;text=&#1089;&#1080;&#1084;&#1084;&#1077;&#1090;&#1088;&#1080;&#1103;&amp;noreask=1&amp;pos=3&amp;rpt=simage&amp;lr=76&amp;uinfo=sw-1263-sh-926-fw-1021-fh-598-pd-1&amp;img_url=http://blsciblogs.baruch.cuny.edu/symmetries/files/2013/05/symmetry-in-nature-2.jpg" TargetMode="Externa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://enc.sci-lib.com/article0003073.html" TargetMode="External"/><Relationship Id="rId5" Type="http://schemas.openxmlformats.org/officeDocument/2006/relationships/hyperlink" Target="http://ru.wikipedia.org/wiki/%C2%E8%E4_%F1%E8%EC%EC%E5%F2%F0%E8%E8" TargetMode="External"/><Relationship Id="rId4" Type="http://schemas.openxmlformats.org/officeDocument/2006/relationships/hyperlink" Target="http://yandex.ru/yandsearch?clid=9582&amp;text=&#1074;&#1080;&#1076;&#1099;+&#1089;&#1080;&#1084;&#1084;&#1077;&#1090;&#1088;&#1080;&#1080;&amp;l10n=ru&amp;lr=76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252520" cy="30188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Проект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по теме: «Симметрия вокруг нас».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4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18"/>
            <a:ext cx="228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bg1"/>
                </a:solidFill>
              </a:rPr>
              <a:t>мир неживой природы очарование симметрии вносят кристаллы. Каждая снежинка- это маленький кристалл замерзшей воды.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3818"/>
            <a:ext cx="2555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Форма снежинок может быть очень разнообразной, но все они обладают симметрией - поворотной симметрией 6-го порядка и, кроме того, зеркальной симметрией. </a:t>
            </a:r>
          </a:p>
        </p:txBody>
      </p:sp>
    </p:spTree>
    <p:extLst>
      <p:ext uri="{BB962C8B-B14F-4D97-AF65-F5344CB8AC3E}">
        <p14:creationId xmlns:p14="http://schemas.microsoft.com/office/powerpoint/2010/main" val="250909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9631" y="188640"/>
            <a:ext cx="4924746" cy="923330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Заключение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55101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О </a:t>
            </a:r>
            <a:r>
              <a:rPr lang="ru-RU" sz="2400" dirty="0">
                <a:latin typeface="Bookman Old Style" pitchFamily="18" charset="0"/>
              </a:rPr>
              <a:t>симметрия! Гимн тебе пою! Тебя повсюду в мире узнаю. Ты в Эйфелевой башне, в малой мошке, </a:t>
            </a:r>
            <a:r>
              <a:rPr lang="ru-RU" sz="2400" dirty="0" smtClean="0">
                <a:latin typeface="Bookman Old Style" pitchFamily="18" charset="0"/>
              </a:rPr>
              <a:t>ты </a:t>
            </a:r>
            <a:r>
              <a:rPr lang="ru-RU" sz="2400" dirty="0">
                <a:latin typeface="Bookman Old Style" pitchFamily="18" charset="0"/>
              </a:rPr>
              <a:t>в ёлочке, что у лесной дорожки. С тобою в дружбе и тюльпан, и роза, И снежный рой – творение мороза! В любом растении можно найти какую-то его часть, обладающую осевой или центральной симметрией. Принципы симметрии являются основополагающими для любого архитектора. Для живых существ, для которых ведущим направлением является направление движения вперед, наиболее характерна осевая симметрия.</a:t>
            </a:r>
          </a:p>
        </p:txBody>
      </p:sp>
    </p:spTree>
    <p:extLst>
      <p:ext uri="{BB962C8B-B14F-4D97-AF65-F5344CB8AC3E}">
        <p14:creationId xmlns:p14="http://schemas.microsoft.com/office/powerpoint/2010/main" val="121323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http://images.yandex.ru/yandsearch?source=wiz&amp;text=</a:t>
            </a:r>
            <a:r>
              <a:rPr lang="ru-RU" sz="2000" dirty="0">
                <a:hlinkClick r:id="rId2"/>
              </a:rPr>
              <a:t>симметрия&amp;</a:t>
            </a:r>
            <a:r>
              <a:rPr lang="en-US" sz="2000" dirty="0" smtClean="0">
                <a:hlinkClick r:id="rId2"/>
              </a:rPr>
              <a:t>noreask=1&amp;pos=3&amp;rpt=simage&amp;lr=76&amp;uinfo=sw-1263-sh-926-fw-1021-fh-598-pd-1&amp;img_url=http%3A%2F%2Fblsciblogs.baruch.cuny.edu%2Fsymmetries%2Ffiles%2F2013%2F05%2Fsymmetry-in-nature-2.jpg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http://yandex.ru/yandsearch?clid=9582&amp;text=</a:t>
            </a:r>
            <a:r>
              <a:rPr lang="ru-RU" sz="2000" dirty="0">
                <a:hlinkClick r:id="rId3"/>
              </a:rPr>
              <a:t>симметрия&amp;</a:t>
            </a:r>
            <a:r>
              <a:rPr lang="en-US" sz="2000" dirty="0" smtClean="0">
                <a:hlinkClick r:id="rId3"/>
              </a:rPr>
              <a:t>l10n=</a:t>
            </a:r>
            <a:r>
              <a:rPr lang="en-US" sz="2000" dirty="0" err="1" smtClean="0">
                <a:hlinkClick r:id="rId3"/>
              </a:rPr>
              <a:t>ru&amp;lr</a:t>
            </a:r>
            <a:r>
              <a:rPr lang="en-US" sz="2000" dirty="0" smtClean="0">
                <a:hlinkClick r:id="rId3"/>
              </a:rPr>
              <a:t>=76</a:t>
            </a:r>
            <a:endParaRPr lang="en-US" sz="2000" dirty="0" smtClean="0"/>
          </a:p>
          <a:p>
            <a:r>
              <a:rPr lang="en-US" sz="2000" dirty="0">
                <a:hlinkClick r:id="rId4"/>
              </a:rPr>
              <a:t>http://yandex.ru/yandsearch?clid=9582&amp;text=</a:t>
            </a:r>
            <a:r>
              <a:rPr lang="ru-RU" sz="2000" dirty="0" err="1">
                <a:hlinkClick r:id="rId4"/>
              </a:rPr>
              <a:t>виды+симметрии</a:t>
            </a:r>
            <a:r>
              <a:rPr lang="ru-RU" sz="2000" dirty="0">
                <a:hlinkClick r:id="rId4"/>
              </a:rPr>
              <a:t>&amp;</a:t>
            </a:r>
            <a:r>
              <a:rPr lang="en-US" sz="2000" dirty="0" smtClean="0">
                <a:hlinkClick r:id="rId4"/>
              </a:rPr>
              <a:t>l10n=</a:t>
            </a:r>
            <a:r>
              <a:rPr lang="en-US" sz="2000" dirty="0" err="1" smtClean="0">
                <a:hlinkClick r:id="rId4"/>
              </a:rPr>
              <a:t>ru&amp;lr</a:t>
            </a:r>
            <a:r>
              <a:rPr lang="en-US" sz="2000" dirty="0" smtClean="0">
                <a:hlinkClick r:id="rId4"/>
              </a:rPr>
              <a:t>=76</a:t>
            </a:r>
            <a:endParaRPr lang="en-US" sz="2000" dirty="0" smtClean="0"/>
          </a:p>
          <a:p>
            <a:r>
              <a:rPr lang="en-US" sz="2000" dirty="0">
                <a:hlinkClick r:id="rId5"/>
              </a:rPr>
              <a:t>http://ru.wikipedia.org/wiki/%C2%E8%E4_%</a:t>
            </a:r>
            <a:r>
              <a:rPr lang="en-US" sz="2000" dirty="0" smtClean="0">
                <a:hlinkClick r:id="rId5"/>
              </a:rPr>
              <a:t>F1%E8%EC%EC%E5%F2%F0%E8%E8</a:t>
            </a:r>
            <a:endParaRPr lang="ru-RU" sz="2000" dirty="0" smtClean="0"/>
          </a:p>
          <a:p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enc.sci-lib.com/article0003073.html</a:t>
            </a:r>
            <a:endParaRPr lang="ru-RU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34447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Работу выполнила Старинец Юлия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ученица 8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94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Тема: Симметрия и всё что её окружает</a:t>
            </a:r>
          </a:p>
          <a:p>
            <a:r>
              <a:rPr lang="ru-RU" sz="2000" dirty="0" smtClean="0"/>
              <a:t>Цель: </a:t>
            </a:r>
            <a:r>
              <a:rPr lang="ru-RU" sz="2000" dirty="0" smtClean="0"/>
              <a:t>узнать,  </a:t>
            </a:r>
            <a:r>
              <a:rPr lang="ru-RU" sz="2000" dirty="0" smtClean="0"/>
              <a:t>какие бывают виды симметрии, узнать что такое симметрия и где она применяется.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615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625"/>
            <a:ext cx="9144000" cy="15121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Симметрия </a:t>
            </a:r>
            <a:r>
              <a:rPr lang="ru-RU" sz="2800" dirty="0"/>
              <a:t>(др.-греч. συμμετρία «</a:t>
            </a:r>
            <a:r>
              <a:rPr lang="ru-RU" sz="2800" dirty="0" smtClean="0"/>
              <a:t>соразмерность»), </a:t>
            </a:r>
            <a:r>
              <a:rPr lang="ru-RU" sz="2800" dirty="0"/>
              <a:t>в широком смысле — соответствие, неизменность </a:t>
            </a:r>
            <a:r>
              <a:rPr lang="ru-RU" sz="2800" dirty="0" smtClean="0"/>
              <a:t>проявляемые </a:t>
            </a:r>
            <a:r>
              <a:rPr lang="ru-RU" sz="2800" dirty="0"/>
              <a:t>при каких-либо изменениях, </a:t>
            </a:r>
            <a:r>
              <a:rPr lang="ru-RU" sz="2800" dirty="0" smtClean="0"/>
              <a:t>преобразованиях.</a:t>
            </a:r>
            <a:endParaRPr lang="ru-RU" sz="2800" dirty="0"/>
          </a:p>
        </p:txBody>
      </p:sp>
      <p:pic>
        <p:nvPicPr>
          <p:cNvPr id="1026" name="Picture 2" descr="C:\Documents and Settings\Admin\Мои документы\Юля\Cbvvtnhbz\symmetry-in-natur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Мысли великих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«Стоя </a:t>
            </a:r>
            <a:r>
              <a:rPr lang="ru-RU" dirty="0"/>
              <a:t>перед чёрной доской и рисуя на ней мелом разные фигуры, я вдруг был поражен мыслью: почему симметрия понятна глазу? Что такое симметрия? Это врожденное чувство, отвечал я сам </a:t>
            </a:r>
            <a:r>
              <a:rPr lang="ru-RU" dirty="0" smtClean="0"/>
              <a:t>себе».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Л. Н. Толстой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35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65245" cy="1202485"/>
          </a:xfrm>
        </p:spPr>
        <p:txBody>
          <a:bodyPr/>
          <a:lstStyle/>
          <a:p>
            <a:r>
              <a:rPr lang="ru-RU" dirty="0" smtClean="0"/>
              <a:t>Виды симметрии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632848" cy="50405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Виды симметрии - Полные совокупности элементов симметрии кристаллических многогранников. В кристаллографии имеется всего 32 вида симметрии. Впервые виды симметрии были выведены в 1830 Г. Гесселем, давшим полный вывод совокупности элементов симметрии для всех конечных геометрических фигур. Кристаллографические виды симметрии рассматривались им как частные случаи. Вывод Гесселя не был понят его современниками и не сыграл роли в развитии кристаллографии. В 1868 г. русский академик Гадолин в очень простой форме дал свой вывод 32 видов симметрии, который получил мировое признание и лег в основу развития теоретической кристаллографии. Позже Федоров (1886 г.), Вульф (1897 г.) и др. дали свои выводы как 32 видов симметрии, так и всех вообще совокупностей элементов симметрии для конечных геометрических фигур. (синоним классы симметрии.)</a:t>
            </a:r>
          </a:p>
        </p:txBody>
      </p:sp>
    </p:spTree>
    <p:extLst>
      <p:ext uri="{BB962C8B-B14F-4D97-AF65-F5344CB8AC3E}">
        <p14:creationId xmlns:p14="http://schemas.microsoft.com/office/powerpoint/2010/main" val="335285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04864"/>
            <a:ext cx="8229600" cy="4525963"/>
          </a:xfrm>
          <a:scene3d>
            <a:camera prst="isometricOffAxis1Right"/>
            <a:lightRig rig="threePt" dir="t"/>
          </a:scene3d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Восхищаясь рукотворной красотой орнаментов, воплощенных в предметах декоративно-прикладного искусства – коврах, гобеленах, вышивке, – мы не задумывались о роли геометрии в создании этих произведений. Между тем сочетание таланта мастера и его геометрических умений занимает важное место в орнаментальном искусстве. Орнамент (от лат. оrnаmеntum – украшение) – это узор, состоящий из повторяющихся, ритмически упорядоченных элементов. Орнамент предназначен для украшения различных предметов (посуды, мебели, текстильных изделий, оружия) и архитектурных сооружений.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7006983" cy="1015663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Симметрия в узорах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3892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07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96"/>
            <a:ext cx="3779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В человеческой жизни визуальный эффект играет очень важную роль, а проявляется он полностью именно в архитектуре. Большие структуры всегда производили впечатление, даже имелась такая тенденция, как «устрашить» созерцающего.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1128" y="467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Симметрия в архитектуре является неизбежным аспектом идеи достижения подобных целей.</a:t>
            </a:r>
          </a:p>
        </p:txBody>
      </p:sp>
    </p:spTree>
    <p:extLst>
      <p:ext uri="{BB962C8B-B14F-4D97-AF65-F5344CB8AC3E}">
        <p14:creationId xmlns:p14="http://schemas.microsoft.com/office/powerpoint/2010/main" val="38642374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536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Тема Office</vt:lpstr>
      <vt:lpstr>Аптека</vt:lpstr>
      <vt:lpstr>Исполнительная</vt:lpstr>
      <vt:lpstr>Кнопка</vt:lpstr>
      <vt:lpstr>Твердый переплет</vt:lpstr>
      <vt:lpstr>Официальная</vt:lpstr>
      <vt:lpstr>Проект  по теме: «Симметрия вокруг нас».</vt:lpstr>
      <vt:lpstr>Презентация PowerPoint</vt:lpstr>
      <vt:lpstr>Презентация PowerPoint</vt:lpstr>
      <vt:lpstr>Мысли великих</vt:lpstr>
      <vt:lpstr>Виды симметрии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используемой литературы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 теме: «Симметрия вокруг нас».</dc:title>
  <dc:creator>Ученик</dc:creator>
  <cp:lastModifiedBy>Админ</cp:lastModifiedBy>
  <cp:revision>5</cp:revision>
  <dcterms:modified xsi:type="dcterms:W3CDTF">2013-10-24T04:20:33Z</dcterms:modified>
</cp:coreProperties>
</file>