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</p:sldMasterIdLst>
  <p:sldIdLst>
    <p:sldId id="256" r:id="rId9"/>
    <p:sldId id="259" r:id="rId10"/>
    <p:sldId id="257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36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18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37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2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8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07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78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216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812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23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4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980728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Проект на тему: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0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0230" y="188640"/>
            <a:ext cx="3583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Робот-няня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Admin\Мои документы\Юля\на проект\Новая папка (2)\Новая папка\4182-190477-roboti_b63c48bf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" y="1556792"/>
            <a:ext cx="470697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Мои документы\Юля\на проект\Новая папка (2)\Новая папка\rob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39" y="1556792"/>
            <a:ext cx="411428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4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8"/>
            <a:ext cx="5004048" cy="6835692"/>
          </a:xfrm>
        </p:spPr>
      </p:pic>
      <p:pic>
        <p:nvPicPr>
          <p:cNvPr id="8194" name="Picture 2" descr="C:\Documents and Settings\Admin\Мои документы\Юля\на проект\Новая папка (2)\Новая папка\966244_20070617110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176"/>
            <a:ext cx="4139952" cy="312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Мои документы\Юля\на проект\Новая папка (2)\Новая папка\wakama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7"/>
            <a:ext cx="4139952" cy="37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2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060848"/>
            <a:ext cx="8010545" cy="230832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Спасибо за внимание!</a:t>
            </a:r>
            <a:endParaRPr lang="ru-RU" sz="72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02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28600" y="2132856"/>
            <a:ext cx="10369152" cy="1754326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  <a:scene3d>
            <a:camera prst="perspectiveBelow"/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Роботы в бытовой жизни людей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545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Documents and Settings\Admin\Мои документы\Юля\на проект\Новая папка\новый колла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816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Юля\на проект\toyota_phexpo05_band_500x3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5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0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Admin\Мои документы\Юля\на проект\Новая папка (2)\2-1-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8961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Admin\Мои документы\Юля\на проект\Новая папка (2)\dn8718-2_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1"/>
            <a:ext cx="471487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Admin\Мои документы\Юля\на проект\Новая папка (2)\robots-images-pictures-functions-4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23" y="2276872"/>
            <a:ext cx="403410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5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068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Маяк на острове Фарос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Documents and Settings\Admin\Мои документы\Юля\на проект\Новая папка (2)\167c64aec3cbf7df0499fa95ba937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916629" cy="32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Мои документы\Юля\на проект\Новая папка (2)\31d62ff4c9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2541215" cy="53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1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ahoma" pitchFamily="34" charset="0"/>
                <a:cs typeface="Tahoma" pitchFamily="34" charset="0"/>
              </a:rPr>
              <a:t>Собачка «Айбо»</a:t>
            </a:r>
            <a:endParaRPr lang="ru-RU" sz="4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C:\Documents and Settings\Admin\Мои документы\Юля\на проект\Новая папка (2)\Новая папка\ai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60848"/>
            <a:ext cx="4248472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Мои документы\Юля\на проект\Новая папка (2)\Новая папка\dog-rob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304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1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77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Юля\на проект\Новая папка (2)\Новая папка\CIROS-robots-e1351974352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" y="4330"/>
            <a:ext cx="4712963" cy="464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Мои документы\Юля\на проект\Новая папка (2)\Новая папка\pr_roomba562_large_w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92" y="2969568"/>
            <a:ext cx="52359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49</TotalTime>
  <Words>22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Паркет</vt:lpstr>
      <vt:lpstr>NewsPrint</vt:lpstr>
      <vt:lpstr>1_NewsPrint</vt:lpstr>
      <vt:lpstr>Аптека</vt:lpstr>
      <vt:lpstr>Тема Office</vt:lpstr>
      <vt:lpstr>Яркая</vt:lpstr>
      <vt:lpstr>Базовая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Собачка «Айбо»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6</cp:revision>
  <dcterms:modified xsi:type="dcterms:W3CDTF">2013-09-26T06:33:02Z</dcterms:modified>
</cp:coreProperties>
</file>