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5242"/>
    <a:srgbClr val="154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6F017F-F738-48EE-844C-5578EF2F1E8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97A2EA-DE26-4C7B-97B7-A2A3CBB542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445224"/>
            <a:ext cx="2738165" cy="125677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err="1" smtClean="0"/>
              <a:t>Шевелёва</a:t>
            </a:r>
            <a:r>
              <a:rPr lang="ru-RU" dirty="0" smtClean="0"/>
              <a:t> Виктория.</a:t>
            </a:r>
          </a:p>
          <a:p>
            <a:r>
              <a:rPr lang="ru-RU" dirty="0" smtClean="0"/>
              <a:t>Ученица 8 класса</a:t>
            </a:r>
          </a:p>
          <a:p>
            <a:r>
              <a:rPr lang="ru-RU" dirty="0" smtClean="0"/>
              <a:t>МОБУ СОШ № 4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068960"/>
            <a:ext cx="8496943" cy="1856497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Симметрия вокруг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нас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941168"/>
            <a:ext cx="6512511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84" y="-30154"/>
            <a:ext cx="9184204" cy="6888154"/>
          </a:xfrm>
        </p:spPr>
      </p:pic>
    </p:spTree>
    <p:extLst>
      <p:ext uri="{BB962C8B-B14F-4D97-AF65-F5344CB8AC3E}">
        <p14:creationId xmlns:p14="http://schemas.microsoft.com/office/powerpoint/2010/main" val="32739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" y="1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7363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6470104" cy="259228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rgbClr val="1A5242"/>
                </a:solidFill>
              </a:rPr>
              <a:t>Спасибо за внимания.</a:t>
            </a:r>
            <a:endParaRPr lang="ru-RU" sz="4400" dirty="0">
              <a:solidFill>
                <a:srgbClr val="1A5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172401" y="5445224"/>
            <a:ext cx="504054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31520"/>
            <a:ext cx="6356176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</a:t>
            </a: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Содержание: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1.Симметрия</a:t>
            </a:r>
          </a:p>
          <a:p>
            <a:pPr marL="45720" indent="0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2.Осевая симметрия</a:t>
            </a:r>
          </a:p>
          <a:p>
            <a:pPr marL="45720" indent="0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3.Фигуры обладающие осевой симметрией</a:t>
            </a:r>
          </a:p>
          <a:p>
            <a:pPr marL="45720" indent="0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.Симметрия в природе, архитектуре, поэзии.</a:t>
            </a:r>
          </a:p>
          <a:p>
            <a:pPr marL="45720" indent="0"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.Заключение.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58" y="-6420"/>
            <a:ext cx="9152558" cy="6864420"/>
          </a:xfrm>
        </p:spPr>
      </p:pic>
    </p:spTree>
    <p:extLst>
      <p:ext uri="{BB962C8B-B14F-4D97-AF65-F5344CB8AC3E}">
        <p14:creationId xmlns:p14="http://schemas.microsoft.com/office/powerpoint/2010/main" val="11978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8000"/>
          </a:xfrm>
        </p:spPr>
      </p:pic>
    </p:spTree>
    <p:extLst>
      <p:ext uri="{BB962C8B-B14F-4D97-AF65-F5344CB8AC3E}">
        <p14:creationId xmlns:p14="http://schemas.microsoft.com/office/powerpoint/2010/main" val="17523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590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" y="0"/>
            <a:ext cx="9107819" cy="6830865"/>
          </a:xfrm>
        </p:spPr>
      </p:pic>
    </p:spTree>
    <p:extLst>
      <p:ext uri="{BB962C8B-B14F-4D97-AF65-F5344CB8AC3E}">
        <p14:creationId xmlns:p14="http://schemas.microsoft.com/office/powerpoint/2010/main" val="20177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42" y="-21543"/>
            <a:ext cx="9178702" cy="6884027"/>
          </a:xfrm>
        </p:spPr>
      </p:pic>
    </p:spTree>
    <p:extLst>
      <p:ext uri="{BB962C8B-B14F-4D97-AF65-F5344CB8AC3E}">
        <p14:creationId xmlns:p14="http://schemas.microsoft.com/office/powerpoint/2010/main" val="253986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" y="0"/>
            <a:ext cx="9136067" cy="6852051"/>
          </a:xfrm>
        </p:spPr>
      </p:pic>
    </p:spTree>
    <p:extLst>
      <p:ext uri="{BB962C8B-B14F-4D97-AF65-F5344CB8AC3E}">
        <p14:creationId xmlns:p14="http://schemas.microsoft.com/office/powerpoint/2010/main" val="34883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25270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39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Симметрия вокруг нас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внимания.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Симметрия вокруг нас.</dc:title>
  <dc:creator>Администрация</dc:creator>
  <cp:lastModifiedBy>Админ</cp:lastModifiedBy>
  <cp:revision>5</cp:revision>
  <dcterms:created xsi:type="dcterms:W3CDTF">2013-10-07T16:25:45Z</dcterms:created>
  <dcterms:modified xsi:type="dcterms:W3CDTF">2013-10-24T01:17:24Z</dcterms:modified>
</cp:coreProperties>
</file>