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5242"/>
    <a:srgbClr val="154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66F017F-F738-48EE-844C-5578EF2F1E81}" type="datetimeFigureOut">
              <a:rPr lang="ru-RU" smtClean="0"/>
              <a:t>24.10.2013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097A2EA-DE26-4C7B-97B7-A2A3CBB5429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5445224"/>
            <a:ext cx="2738165" cy="125677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err="1" smtClean="0"/>
              <a:t>Шевелёва</a:t>
            </a:r>
            <a:r>
              <a:rPr lang="ru-RU" dirty="0" smtClean="0"/>
              <a:t> Виктория.</a:t>
            </a:r>
          </a:p>
          <a:p>
            <a:r>
              <a:rPr lang="ru-RU" dirty="0" smtClean="0"/>
              <a:t>Ученица 8 класса</a:t>
            </a:r>
          </a:p>
          <a:p>
            <a:r>
              <a:rPr lang="ru-RU" dirty="0" smtClean="0"/>
              <a:t>МОБУ СОШ № 4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068960"/>
            <a:ext cx="8496943" cy="1856497"/>
          </a:xfrm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Симметрия вокруг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нас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1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941168"/>
            <a:ext cx="6512511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584" y="-30154"/>
            <a:ext cx="9184204" cy="6888154"/>
          </a:xfrm>
        </p:spPr>
      </p:pic>
    </p:spTree>
    <p:extLst>
      <p:ext uri="{BB962C8B-B14F-4D97-AF65-F5344CB8AC3E}">
        <p14:creationId xmlns:p14="http://schemas.microsoft.com/office/powerpoint/2010/main" val="32739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8" y="1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73635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916832"/>
            <a:ext cx="6470104" cy="2592288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smtClean="0">
                <a:solidFill>
                  <a:srgbClr val="1A5242"/>
                </a:solidFill>
              </a:rPr>
              <a:t>Спасибо за внимания.</a:t>
            </a:r>
            <a:endParaRPr lang="ru-RU" sz="4400" dirty="0">
              <a:solidFill>
                <a:srgbClr val="1A52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0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8172401" y="5445224"/>
            <a:ext cx="504054" cy="8640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731520"/>
            <a:ext cx="6356176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  </a:t>
            </a:r>
            <a:r>
              <a:rPr lang="ru-RU" sz="3200" dirty="0" smtClean="0"/>
              <a:t>   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Содержание:</a:t>
            </a:r>
          </a:p>
          <a:p>
            <a:pPr marL="45720" indent="0">
              <a:buNone/>
            </a:pPr>
            <a:endParaRPr lang="ru-RU" sz="2800" dirty="0" smtClean="0"/>
          </a:p>
          <a:p>
            <a:pPr marL="4572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1.Симметрия</a:t>
            </a:r>
          </a:p>
          <a:p>
            <a:pPr marL="45720" indent="0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2.Осевая симметрия</a:t>
            </a:r>
          </a:p>
          <a:p>
            <a:pPr marL="45720" indent="0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3.Фигуры обладающие осевой симметрией</a:t>
            </a:r>
          </a:p>
          <a:p>
            <a:pPr marL="45720" indent="0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.Симметрия в природе, архитектуре, поэзии.</a:t>
            </a:r>
          </a:p>
          <a:p>
            <a:pPr marL="45720" indent="0">
              <a:buNone/>
            </a:pPr>
            <a:endParaRPr lang="ru-RU" sz="2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45720" indent="0">
              <a:buNone/>
            </a:pPr>
            <a:r>
              <a:rPr lang="ru-RU" sz="2000" dirty="0">
                <a:solidFill>
                  <a:schemeClr val="accent4">
                    <a:lumMod val="50000"/>
                  </a:schemeClr>
                </a:solidFill>
              </a:rPr>
              <a:t>5</a:t>
            </a:r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>.Заключение.</a:t>
            </a:r>
            <a:endParaRPr lang="ru-RU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558" y="-6420"/>
            <a:ext cx="9152558" cy="6864420"/>
          </a:xfrm>
        </p:spPr>
      </p:pic>
    </p:spTree>
    <p:extLst>
      <p:ext uri="{BB962C8B-B14F-4D97-AF65-F5344CB8AC3E}">
        <p14:creationId xmlns:p14="http://schemas.microsoft.com/office/powerpoint/2010/main" val="11978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8" cy="6858000"/>
          </a:xfrm>
        </p:spPr>
      </p:pic>
    </p:spTree>
    <p:extLst>
      <p:ext uri="{BB962C8B-B14F-4D97-AF65-F5344CB8AC3E}">
        <p14:creationId xmlns:p14="http://schemas.microsoft.com/office/powerpoint/2010/main" val="17523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590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0" y="0"/>
            <a:ext cx="9107819" cy="6830865"/>
          </a:xfrm>
        </p:spPr>
      </p:pic>
    </p:spTree>
    <p:extLst>
      <p:ext uri="{BB962C8B-B14F-4D97-AF65-F5344CB8AC3E}">
        <p14:creationId xmlns:p14="http://schemas.microsoft.com/office/powerpoint/2010/main" val="201775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042" y="-21543"/>
            <a:ext cx="9178702" cy="6884027"/>
          </a:xfrm>
        </p:spPr>
      </p:pic>
    </p:spTree>
    <p:extLst>
      <p:ext uri="{BB962C8B-B14F-4D97-AF65-F5344CB8AC3E}">
        <p14:creationId xmlns:p14="http://schemas.microsoft.com/office/powerpoint/2010/main" val="253986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9" y="0"/>
            <a:ext cx="9136067" cy="6852051"/>
          </a:xfrm>
        </p:spPr>
      </p:pic>
    </p:spTree>
    <p:extLst>
      <p:ext uri="{BB962C8B-B14F-4D97-AF65-F5344CB8AC3E}">
        <p14:creationId xmlns:p14="http://schemas.microsoft.com/office/powerpoint/2010/main" val="34883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</p:spPr>
      </p:pic>
    </p:spTree>
    <p:extLst>
      <p:ext uri="{BB962C8B-B14F-4D97-AF65-F5344CB8AC3E}">
        <p14:creationId xmlns:p14="http://schemas.microsoft.com/office/powerpoint/2010/main" val="25270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</TotalTime>
  <Words>39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Симметрия вокруг нас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внимания.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Симметрия вокруг нас.</dc:title>
  <dc:creator>Администрация</dc:creator>
  <cp:lastModifiedBy>Админ</cp:lastModifiedBy>
  <cp:revision>5</cp:revision>
  <dcterms:created xsi:type="dcterms:W3CDTF">2013-10-07T16:25:45Z</dcterms:created>
  <dcterms:modified xsi:type="dcterms:W3CDTF">2013-10-24T01:17:24Z</dcterms:modified>
</cp:coreProperties>
</file>